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6"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 id="405" r:id="rId162"/>
    <p:sldId id="406" r:id="rId163"/>
    <p:sldId id="407" r:id="rId164"/>
    <p:sldId id="408" r:id="rId165"/>
    <p:sldId id="409" r:id="rId166"/>
    <p:sldId id="410" r:id="rId167"/>
    <p:sldId id="411" r:id="rId168"/>
    <p:sldId id="412" r:id="rId169"/>
    <p:sldId id="413" r:id="rId170"/>
    <p:sldId id="414" r:id="rId171"/>
    <p:sldId id="415" r:id="rId172"/>
    <p:sldId id="416" r:id="rId173"/>
    <p:sldId id="417" r:id="rId1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1D27"/>
    <a:srgbClr val="468C8A"/>
    <a:srgbClr val="0A40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8805" autoAdjust="0"/>
    <p:restoredTop sz="95347" autoAdjust="0"/>
  </p:normalViewPr>
  <p:slideViewPr>
    <p:cSldViewPr snapToGrid="0">
      <p:cViewPr varScale="1">
        <p:scale>
          <a:sx n="118" d="100"/>
          <a:sy n="118" d="100"/>
        </p:scale>
        <p:origin x="864" y="208"/>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commentAuthors" Target="commentAuthors.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microsoft.com/office/2018/10/relationships/authors" Target="authors.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00" Type="http://schemas.openxmlformats.org/officeDocument/2006/relationships/slide" Target="slides/slide88.xml"/><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08" Type="http://schemas.openxmlformats.org/officeDocument/2006/relationships/slide" Target="slides/slide96.xml"/><Relationship Id="rId109" Type="http://schemas.openxmlformats.org/officeDocument/2006/relationships/slide" Target="slides/slide97.xml"/><Relationship Id="rId110" Type="http://schemas.openxmlformats.org/officeDocument/2006/relationships/slide" Target="slides/slide98.xml"/><Relationship Id="rId111" Type="http://schemas.openxmlformats.org/officeDocument/2006/relationships/slide" Target="slides/slide99.xml"/><Relationship Id="rId112" Type="http://schemas.openxmlformats.org/officeDocument/2006/relationships/slide" Target="slides/slide100.xml"/><Relationship Id="rId113" Type="http://schemas.openxmlformats.org/officeDocument/2006/relationships/slide" Target="slides/slide101.xml"/><Relationship Id="rId114" Type="http://schemas.openxmlformats.org/officeDocument/2006/relationships/slide" Target="slides/slide102.xml"/><Relationship Id="rId115" Type="http://schemas.openxmlformats.org/officeDocument/2006/relationships/slide" Target="slides/slide103.xml"/><Relationship Id="rId116" Type="http://schemas.openxmlformats.org/officeDocument/2006/relationships/slide" Target="slides/slide104.xml"/><Relationship Id="rId117" Type="http://schemas.openxmlformats.org/officeDocument/2006/relationships/slide" Target="slides/slide105.xml"/><Relationship Id="rId118" Type="http://schemas.openxmlformats.org/officeDocument/2006/relationships/slide" Target="slides/slide106.xml"/><Relationship Id="rId119" Type="http://schemas.openxmlformats.org/officeDocument/2006/relationships/slide" Target="slides/slide107.xml"/><Relationship Id="rId120" Type="http://schemas.openxmlformats.org/officeDocument/2006/relationships/slide" Target="slides/slide108.xml"/><Relationship Id="rId121" Type="http://schemas.openxmlformats.org/officeDocument/2006/relationships/slide" Target="slides/slide109.xml"/><Relationship Id="rId122" Type="http://schemas.openxmlformats.org/officeDocument/2006/relationships/slide" Target="slides/slide110.xml"/><Relationship Id="rId123" Type="http://schemas.openxmlformats.org/officeDocument/2006/relationships/slide" Target="slides/slide111.xml"/><Relationship Id="rId124" Type="http://schemas.openxmlformats.org/officeDocument/2006/relationships/slide" Target="slides/slide112.xml"/><Relationship Id="rId125" Type="http://schemas.openxmlformats.org/officeDocument/2006/relationships/slide" Target="slides/slide113.xml"/><Relationship Id="rId126" Type="http://schemas.openxmlformats.org/officeDocument/2006/relationships/slide" Target="slides/slide114.xml"/><Relationship Id="rId127" Type="http://schemas.openxmlformats.org/officeDocument/2006/relationships/slide" Target="slides/slide115.xml"/><Relationship Id="rId128" Type="http://schemas.openxmlformats.org/officeDocument/2006/relationships/slide" Target="slides/slide116.xml"/><Relationship Id="rId129" Type="http://schemas.openxmlformats.org/officeDocument/2006/relationships/slide" Target="slides/slide117.xml"/><Relationship Id="rId130" Type="http://schemas.openxmlformats.org/officeDocument/2006/relationships/slide" Target="slides/slide118.xml"/><Relationship Id="rId131" Type="http://schemas.openxmlformats.org/officeDocument/2006/relationships/slide" Target="slides/slide119.xml"/><Relationship Id="rId132" Type="http://schemas.openxmlformats.org/officeDocument/2006/relationships/slide" Target="slides/slide120.xml"/><Relationship Id="rId133" Type="http://schemas.openxmlformats.org/officeDocument/2006/relationships/slide" Target="slides/slide121.xml"/><Relationship Id="rId134" Type="http://schemas.openxmlformats.org/officeDocument/2006/relationships/slide" Target="slides/slide122.xml"/><Relationship Id="rId135" Type="http://schemas.openxmlformats.org/officeDocument/2006/relationships/slide" Target="slides/slide123.xml"/><Relationship Id="rId136" Type="http://schemas.openxmlformats.org/officeDocument/2006/relationships/slide" Target="slides/slide124.xml"/><Relationship Id="rId137" Type="http://schemas.openxmlformats.org/officeDocument/2006/relationships/slide" Target="slides/slide125.xml"/><Relationship Id="rId138" Type="http://schemas.openxmlformats.org/officeDocument/2006/relationships/slide" Target="slides/slide126.xml"/><Relationship Id="rId139" Type="http://schemas.openxmlformats.org/officeDocument/2006/relationships/slide" Target="slides/slide127.xml"/><Relationship Id="rId140" Type="http://schemas.openxmlformats.org/officeDocument/2006/relationships/slide" Target="slides/slide128.xml"/><Relationship Id="rId141" Type="http://schemas.openxmlformats.org/officeDocument/2006/relationships/slide" Target="slides/slide129.xml"/><Relationship Id="rId142" Type="http://schemas.openxmlformats.org/officeDocument/2006/relationships/slide" Target="slides/slide130.xml"/><Relationship Id="rId143" Type="http://schemas.openxmlformats.org/officeDocument/2006/relationships/slide" Target="slides/slide131.xml"/><Relationship Id="rId144" Type="http://schemas.openxmlformats.org/officeDocument/2006/relationships/slide" Target="slides/slide132.xml"/><Relationship Id="rId145" Type="http://schemas.openxmlformats.org/officeDocument/2006/relationships/slide" Target="slides/slide133.xml"/><Relationship Id="rId146" Type="http://schemas.openxmlformats.org/officeDocument/2006/relationships/slide" Target="slides/slide134.xml"/><Relationship Id="rId147" Type="http://schemas.openxmlformats.org/officeDocument/2006/relationships/slide" Target="slides/slide135.xml"/><Relationship Id="rId148" Type="http://schemas.openxmlformats.org/officeDocument/2006/relationships/slide" Target="slides/slide136.xml"/><Relationship Id="rId149" Type="http://schemas.openxmlformats.org/officeDocument/2006/relationships/slide" Target="slides/slide137.xml"/><Relationship Id="rId150" Type="http://schemas.openxmlformats.org/officeDocument/2006/relationships/slide" Target="slides/slide138.xml"/><Relationship Id="rId151" Type="http://schemas.openxmlformats.org/officeDocument/2006/relationships/slide" Target="slides/slide139.xml"/><Relationship Id="rId152" Type="http://schemas.openxmlformats.org/officeDocument/2006/relationships/slide" Target="slides/slide140.xml"/><Relationship Id="rId153" Type="http://schemas.openxmlformats.org/officeDocument/2006/relationships/slide" Target="slides/slide141.xml"/><Relationship Id="rId154" Type="http://schemas.openxmlformats.org/officeDocument/2006/relationships/slide" Target="slides/slide142.xml"/><Relationship Id="rId155" Type="http://schemas.openxmlformats.org/officeDocument/2006/relationships/slide" Target="slides/slide143.xml"/><Relationship Id="rId156" Type="http://schemas.openxmlformats.org/officeDocument/2006/relationships/slide" Target="slides/slide144.xml"/><Relationship Id="rId157" Type="http://schemas.openxmlformats.org/officeDocument/2006/relationships/slide" Target="slides/slide145.xml"/><Relationship Id="rId158" Type="http://schemas.openxmlformats.org/officeDocument/2006/relationships/slide" Target="slides/slide146.xml"/><Relationship Id="rId159" Type="http://schemas.openxmlformats.org/officeDocument/2006/relationships/slide" Target="slides/slide147.xml"/><Relationship Id="rId160" Type="http://schemas.openxmlformats.org/officeDocument/2006/relationships/slide" Target="slides/slide148.xml"/><Relationship Id="rId161" Type="http://schemas.openxmlformats.org/officeDocument/2006/relationships/slide" Target="slides/slide149.xml"/><Relationship Id="rId162" Type="http://schemas.openxmlformats.org/officeDocument/2006/relationships/slide" Target="slides/slide150.xml"/><Relationship Id="rId163" Type="http://schemas.openxmlformats.org/officeDocument/2006/relationships/slide" Target="slides/slide151.xml"/><Relationship Id="rId164" Type="http://schemas.openxmlformats.org/officeDocument/2006/relationships/slide" Target="slides/slide152.xml"/><Relationship Id="rId165" Type="http://schemas.openxmlformats.org/officeDocument/2006/relationships/slide" Target="slides/slide153.xml"/><Relationship Id="rId166" Type="http://schemas.openxmlformats.org/officeDocument/2006/relationships/slide" Target="slides/slide154.xml"/><Relationship Id="rId167" Type="http://schemas.openxmlformats.org/officeDocument/2006/relationships/slide" Target="slides/slide155.xml"/><Relationship Id="rId168" Type="http://schemas.openxmlformats.org/officeDocument/2006/relationships/slide" Target="slides/slide156.xml"/><Relationship Id="rId169" Type="http://schemas.openxmlformats.org/officeDocument/2006/relationships/slide" Target="slides/slide157.xml"/><Relationship Id="rId170" Type="http://schemas.openxmlformats.org/officeDocument/2006/relationships/slide" Target="slides/slide158.xml"/><Relationship Id="rId171" Type="http://schemas.openxmlformats.org/officeDocument/2006/relationships/slide" Target="slides/slide159.xml"/><Relationship Id="rId172" Type="http://schemas.openxmlformats.org/officeDocument/2006/relationships/slide" Target="slides/slide160.xml"/><Relationship Id="rId173" Type="http://schemas.openxmlformats.org/officeDocument/2006/relationships/slide" Target="slides/slide161.xml"/><Relationship Id="rId174" Type="http://schemas.openxmlformats.org/officeDocument/2006/relationships/slide" Target="slides/slide1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7/29/24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a:prstGeom prst="rect">
            <a:avLst/>
          </a:prstGeo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a:prstGeom prst="rect">
            <a:avLst/>
          </a:prstGeo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a:prstGeom prst="rect">
            <a:avLst/>
          </a:prstGeo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a:prstGeom prst="rect">
            <a:avLst/>
          </a:prstGeo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a:prstGeom prst="rect">
            <a:avLst/>
          </a:prstGeo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a:prstGeom prst="rect">
            <a:avLst/>
          </a:prstGeo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a:prstGeom prst="rect">
            <a:avLst/>
          </a:prstGeo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a:prstGeom prst="rect">
            <a:avLst/>
          </a:prstGeo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a:prstGeom prst="rect">
            <a:avLst/>
          </a:prstGeo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a:prstGeom prst="rect">
            <a:avLst/>
          </a:prstGeo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a:prstGeom prst="rect">
            <a:avLst/>
          </a:prstGeo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a:prstGeom prst="rect">
            <a:avLst/>
          </a:prstGeo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a:prstGeom prst="rect">
            <a:avLst/>
          </a:prstGeo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a:prstGeom prst="rect">
            <a:avLst/>
          </a:prstGeo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a:prstGeom prst="rect">
            <a:avLst/>
          </a:prstGeo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a:prstGeom prst="rect">
            <a:avLst/>
          </a:prstGeo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a:prstGeom prst="rect">
            <a:avLst/>
          </a:prstGeo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a:prstGeom prst="rect">
            <a:avLst/>
          </a:prstGeo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a:prstGeom prst="rect">
            <a:avLst/>
          </a:prstGeom>
        </p:spPr>
        <p:txBody>
          <a:bodyPr>
            <a:normAutofit/>
          </a:bodyPr>
          <a:lstStyle>
            <a:lvl1pPr marL="0" indent="0" algn="ctr">
              <a:buNone/>
              <a:defRPr sz="2000"/>
            </a:lvl1pPr>
          </a:lstStyle>
          <a:p>
            <a:r>
              <a:rPr lang="en-US" dirty="0"/>
              <a:t>Click icon to add picture</a:t>
            </a:r>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a:prstGeom prst="rect">
            <a:avLst/>
          </a:prstGeo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a:prstGeom prst="rect">
            <a:avLst/>
          </a:prstGeom>
        </p:spPr>
        <p:txBody>
          <a:bodyPr>
            <a:normAutofit/>
          </a:bodyPr>
          <a:lstStyle>
            <a:lvl1pPr marL="0" indent="0" algn="ctr">
              <a:buNone/>
              <a:defRPr sz="2000"/>
            </a:lvl1pPr>
          </a:lstStyle>
          <a:p>
            <a:r>
              <a:rPr lang="en-US" dirty="0"/>
              <a:t>Click icon to add picture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a:prstGeom prst="rect">
            <a:avLst/>
          </a:prstGeo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7193279" y="-231907"/>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207163"/>
            <a:ext cx="5196840" cy="1249680"/>
          </a:xfrm>
          <a:prstGeom prst="rect">
            <a:avLst/>
          </a:prstGeo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a:prstGeom prst="rect">
            <a:avLst/>
          </a:prstGeo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a:prstGeom prst="rect">
            <a:avLst/>
          </a:prstGeo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a:prstGeom prst="rect">
            <a:avLst/>
          </a:prstGeo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a:prstGeom prst="rect">
            <a:avLst/>
          </a:prstGeo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a:prstGeom prst="rect">
            <a:avLst/>
          </a:prstGeo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a:prstGeom prst="rect">
            <a:avLst/>
          </a:prstGeo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a:prstGeom prst="rect">
            <a:avLst/>
          </a:prstGeo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C17FFDC2-257D-D734-E4CA-34A93B2D34E1}"/>
              </a:ext>
              <a:ext uri="{C183D7F6-B498-43B3-948B-1728B52AA6E4}">
                <adec:decorative xmlns:adec="http://schemas.microsoft.com/office/drawing/2017/decorative" val="1"/>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l="10617"/>
          <a:stretch/>
        </p:blipFill>
        <p:spPr>
          <a:xfrm>
            <a:off x="-306951" y="4611688"/>
            <a:ext cx="2290301" cy="2552700"/>
          </a:xfrm>
          <a:prstGeom prst="rect">
            <a:avLst/>
          </a:prstGeom>
        </p:spPr>
      </p:pic>
    </p:spTree>
    <p:extLst>
      <p:ext uri="{BB962C8B-B14F-4D97-AF65-F5344CB8AC3E}">
        <p14:creationId xmlns:p14="http://schemas.microsoft.com/office/powerpoint/2010/main" val="2464305198"/>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19.10.2025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10000 Reasons</a:t>
            </a:r>
            <a:br/>
            <a:r>
              <a:t>Yet Not I But Through Christ In Me</a:t>
            </a:r>
            <a:br/>
            <a:r>
              <a:t>Heart Of Worship</a:t>
            </a:r>
            <a:br/>
            <a:r>
              <a:t>John 21:15-25</a:t>
            </a:r>
            <a:br/>
            <a:r>
              <a:t>Paul Lee (Sydney Uni) (Combined)</a:t>
            </a:r>
            <a:br/>
            <a:r>
              <a:t>John the Apostle - Love and Discipleship</a:t>
            </a:r>
            <a:br/>
            <a:r>
              <a:t>TBA</a:t>
            </a:r>
            <a:br/>
            <a:b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我敬拜你圣美名</a:t>
            </a:r>
          </a:p>
        </p:txBody>
      </p:sp>
    </p:spTree>
  </p:cSld>
  <p:clrMapOvr>
    <a:masterClrMapping/>
  </p:clrMapOvr>
</p:sld>
</file>

<file path=ppt/slides/slide10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非我乃基督住我心</a:t>
            </a:r>
          </a:p>
        </p:txBody>
      </p:sp>
    </p:spTree>
  </p:cSld>
  <p:clrMapOvr>
    <a:masterClrMapping/>
  </p:clrMapOvr>
</p:sld>
</file>

<file path=ppt/slides/slide10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非我乃基督住我心</a:t>
            </a:r>
          </a:p>
        </p:txBody>
      </p:sp>
    </p:spTree>
  </p:cSld>
  <p:clrMapOvr>
    <a:masterClrMapping/>
  </p:clrMapOvr>
</p:sld>
</file>

<file path=ppt/slides/slide10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The Heart Of Worship</a:t>
            </a:r>
          </a:p>
          <a:p>
            <a:pPr algn="ctr">
              <a:defRPr sz="5000" b="0" i="0" u="none"/>
            </a:pPr>
            <a:r>
              <a:t>敬拜之心</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a:p>
            <a:pPr algn="ctr">
              <a:defRPr sz="800" b="0" i="0" u="none"/>
            </a:pPr>
            <a:r>
              <a:t>CCLI许可证号：5485849</a:t>
            </a:r>
          </a:p>
        </p:txBody>
      </p:sp>
    </p:spTree>
  </p:cSld>
  <p:clrMapOvr>
    <a:masterClrMapping/>
  </p:clrMapOvr>
</p:sld>
</file>

<file path=ppt/slides/slide10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the music fades</a:t>
            </a:r>
          </a:p>
          <a:p>
            <a:pPr algn="ctr">
              <a:defRPr sz="3960" b="0"/>
            </a:pPr>
            <a:r>
              <a:t>当音符消散</a:t>
            </a:r>
          </a:p>
        </p:txBody>
      </p:sp>
    </p:spTree>
  </p:cSld>
  <p:clrMapOvr>
    <a:masterClrMapping/>
  </p:clrMapOvr>
</p:sld>
</file>

<file path=ppt/slides/slide10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All is stripped away</a:t>
            </a:r>
          </a:p>
          <a:p>
            <a:pPr algn="ctr">
              <a:defRPr sz="3960" b="0"/>
            </a:pPr>
            <a:r>
              <a:t>全被你剥除</a:t>
            </a:r>
          </a:p>
        </p:txBody>
      </p:sp>
    </p:spTree>
  </p:cSld>
  <p:clrMapOvr>
    <a:masterClrMapping/>
  </p:clrMapOvr>
</p:sld>
</file>

<file path=ppt/slides/slide10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I simply come</a:t>
            </a:r>
          </a:p>
          <a:p>
            <a:pPr algn="ctr">
              <a:defRPr sz="3960" b="0"/>
            </a:pPr>
            <a:r>
              <a:t>我就单单来</a:t>
            </a:r>
          </a:p>
        </p:txBody>
      </p:sp>
    </p:spTree>
  </p:cSld>
  <p:clrMapOvr>
    <a:masterClrMapping/>
  </p:clrMapOvr>
</p:sld>
</file>

<file path=ppt/slides/slide10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Longing just to bring</a:t>
            </a:r>
          </a:p>
          <a:p>
            <a:pPr algn="ctr">
              <a:defRPr sz="3960" b="0"/>
            </a:pPr>
            <a:r>
              <a:t>渴望能献上</a:t>
            </a:r>
          </a:p>
        </p:txBody>
      </p:sp>
    </p:spTree>
  </p:cSld>
  <p:clrMapOvr>
    <a:masterClrMapping/>
  </p:clrMapOvr>
</p:sld>
</file>

<file path=ppt/slides/slide10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Something that's of worth</a:t>
            </a:r>
          </a:p>
          <a:p>
            <a:pPr algn="ctr">
              <a:defRPr sz="3960" b="0"/>
            </a:pPr>
            <a:r>
              <a:t>有价值之物</a:t>
            </a:r>
          </a:p>
        </p:txBody>
      </p:sp>
    </p:spTree>
  </p:cSld>
  <p:clrMapOvr>
    <a:masterClrMapping/>
  </p:clrMapOvr>
</p:sld>
</file>

<file path=ppt/slides/slide10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That will bless Your heart</a:t>
            </a:r>
          </a:p>
          <a:p>
            <a:pPr algn="ctr">
              <a:defRPr sz="3960" b="0"/>
            </a:pPr>
            <a:r>
              <a:t>能蒙你悦纳</a:t>
            </a:r>
          </a:p>
        </p:txBody>
      </p:sp>
    </p:spTree>
  </p:cSld>
  <p:clrMapOvr>
    <a:masterClrMapping/>
  </p:clrMapOvr>
</p:sld>
</file>

<file path=ppt/slides/slide10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bring You more than a song</a:t>
            </a:r>
          </a:p>
          <a:p>
            <a:pPr algn="ctr">
              <a:defRPr sz="3960" b="0"/>
            </a:pPr>
            <a:r>
              <a:t>不只献上诗歌</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 sun comes up</a:t>
            </a:r>
          </a:p>
          <a:p>
            <a:pPr algn="ctr">
              <a:defRPr sz="3960" b="0"/>
            </a:pPr>
            <a:r>
              <a:t>太阳升起</a:t>
            </a:r>
          </a:p>
        </p:txBody>
      </p:sp>
    </p:spTree>
  </p:cSld>
  <p:clrMapOvr>
    <a:masterClrMapping/>
  </p:clrMapOvr>
</p:sld>
</file>

<file path=ppt/slides/slide1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a song in itself</a:t>
            </a:r>
          </a:p>
          <a:p>
            <a:pPr algn="ctr">
              <a:defRPr sz="3960" b="0"/>
            </a:pPr>
            <a:r>
              <a:t>因诗歌本身</a:t>
            </a:r>
          </a:p>
        </p:txBody>
      </p:sp>
    </p:spTree>
  </p:cSld>
  <p:clrMapOvr>
    <a:masterClrMapping/>
  </p:clrMapOvr>
</p:sld>
</file>

<file path=ppt/slides/slide1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Is not what You have required</a:t>
            </a:r>
          </a:p>
          <a:p>
            <a:pPr algn="ctr">
              <a:defRPr sz="3960" b="0"/>
            </a:pPr>
            <a:r>
              <a:t>非你所求之物</a:t>
            </a:r>
          </a:p>
        </p:txBody>
      </p:sp>
    </p:spTree>
  </p:cSld>
  <p:clrMapOvr>
    <a:masterClrMapping/>
  </p:clrMapOvr>
</p:sld>
</file>

<file path=ppt/slides/slide1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 search much deeper within</a:t>
            </a:r>
          </a:p>
          <a:p>
            <a:pPr algn="ctr">
              <a:defRPr sz="3960" b="0"/>
            </a:pPr>
            <a:r>
              <a:t>你洞察我内心</a:t>
            </a:r>
          </a:p>
        </p:txBody>
      </p:sp>
    </p:spTree>
  </p:cSld>
  <p:clrMapOvr>
    <a:masterClrMapping/>
  </p:clrMapOvr>
</p:sld>
</file>

<file path=ppt/slides/slide1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Through the way things appear</a:t>
            </a:r>
          </a:p>
          <a:p>
            <a:pPr algn="ctr">
              <a:defRPr sz="3960" b="0"/>
            </a:pPr>
            <a:r>
              <a:t>超越外表一切</a:t>
            </a:r>
          </a:p>
        </p:txBody>
      </p:sp>
    </p:spTree>
  </p:cSld>
  <p:clrMapOvr>
    <a:masterClrMapping/>
  </p:clrMapOvr>
</p:sld>
</file>

<file path=ppt/slides/slide1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looking into my heart</a:t>
            </a:r>
          </a:p>
          <a:p>
            <a:pPr algn="ctr">
              <a:defRPr sz="3960" b="0"/>
            </a:pPr>
            <a:r>
              <a:t>你鉴察我真心</a:t>
            </a:r>
          </a:p>
        </p:txBody>
      </p:sp>
    </p:spTree>
  </p:cSld>
  <p:clrMapOvr>
    <a:masterClrMapping/>
  </p:clrMapOvr>
</p:sld>
</file>

<file path=ppt/slides/slide1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coming back to the heart of worship</a:t>
            </a:r>
          </a:p>
          <a:p>
            <a:pPr algn="ctr">
              <a:defRPr sz="3960" b="0"/>
            </a:pPr>
            <a:r>
              <a:t>我重返敬拜的心意中间</a:t>
            </a:r>
          </a:p>
        </p:txBody>
      </p:sp>
    </p:spTree>
  </p:cSld>
  <p:clrMapOvr>
    <a:masterClrMapping/>
  </p:clrMapOvr>
</p:sld>
</file>

<file path=ppt/slides/slide1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it's all about You, it's all about You, Jesus</a:t>
            </a:r>
          </a:p>
          <a:p>
            <a:pPr algn="ctr">
              <a:defRPr sz="3960" b="0"/>
            </a:pPr>
            <a:r>
              <a:t>都是为了你主全是为你耶稣</a:t>
            </a:r>
          </a:p>
        </p:txBody>
      </p:sp>
    </p:spTree>
  </p:cSld>
  <p:clrMapOvr>
    <a:masterClrMapping/>
  </p:clrMapOvr>
</p:sld>
</file>

<file path=ppt/slides/slide1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sorry, Lord, for the thing I've made it</a:t>
            </a:r>
          </a:p>
          <a:p>
            <a:pPr algn="ctr">
              <a:defRPr sz="3960" b="0"/>
            </a:pPr>
            <a:r>
              <a:t>主我抱歉因错待你的心意</a:t>
            </a:r>
          </a:p>
        </p:txBody>
      </p:sp>
    </p:spTree>
  </p:cSld>
  <p:clrMapOvr>
    <a:masterClrMapping/>
  </p:clrMapOvr>
</p:sld>
</file>

<file path=ppt/slides/slide1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it's all about You, it's all about You, Jesus</a:t>
            </a:r>
          </a:p>
          <a:p>
            <a:pPr algn="ctr">
              <a:defRPr sz="3960" b="0"/>
            </a:pPr>
            <a:r>
              <a:t>都是为了你主全是为你耶稣</a:t>
            </a:r>
          </a:p>
        </p:txBody>
      </p:sp>
    </p:spTree>
  </p:cSld>
  <p:clrMapOvr>
    <a:masterClrMapping/>
  </p:clrMapOvr>
</p:sld>
</file>

<file path=ppt/slides/slide1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King of endless worth</a:t>
            </a:r>
          </a:p>
          <a:p>
            <a:pPr algn="ctr">
              <a:defRPr sz="3960" b="0"/>
            </a:pPr>
            <a:r>
              <a:t>尊贵无止境</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It's a new day dawning</a:t>
            </a:r>
          </a:p>
          <a:p>
            <a:pPr algn="ctr">
              <a:defRPr sz="3960" b="0"/>
            </a:pPr>
            <a:r>
              <a:t>新的一天来临</a:t>
            </a:r>
          </a:p>
        </p:txBody>
      </p:sp>
    </p:spTree>
  </p:cSld>
  <p:clrMapOvr>
    <a:masterClrMapping/>
  </p:clrMapOvr>
</p:sld>
</file>

<file path=ppt/slides/slide1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No one could express</a:t>
            </a:r>
          </a:p>
          <a:p>
            <a:pPr algn="ctr">
              <a:defRPr sz="3960" b="0"/>
            </a:pPr>
            <a:r>
              <a:t>无人能道尽</a:t>
            </a:r>
          </a:p>
        </p:txBody>
      </p:sp>
    </p:spTree>
  </p:cSld>
  <p:clrMapOvr>
    <a:masterClrMapping/>
  </p:clrMapOvr>
</p:sld>
</file>

<file path=ppt/slides/slide1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How much you deserve</a:t>
            </a:r>
          </a:p>
          <a:p>
            <a:pPr algn="ctr">
              <a:defRPr sz="3960" b="0"/>
            </a:pPr>
            <a:r>
              <a:t>你应得称颂</a:t>
            </a:r>
          </a:p>
        </p:txBody>
      </p:sp>
    </p:spTree>
  </p:cSld>
  <p:clrMapOvr>
    <a:masterClrMapping/>
  </p:clrMapOvr>
</p:sld>
</file>

<file path=ppt/slides/slide1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Though I'm weak and poor</a:t>
            </a:r>
          </a:p>
          <a:p>
            <a:pPr algn="ctr">
              <a:defRPr sz="3960" b="0"/>
            </a:pPr>
            <a:r>
              <a:t>虽我软弱贫</a:t>
            </a:r>
          </a:p>
        </p:txBody>
      </p:sp>
    </p:spTree>
  </p:cSld>
  <p:clrMapOvr>
    <a:masterClrMapping/>
  </p:clrMapOvr>
</p:sld>
</file>

<file path=ppt/slides/slide1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All I have is Yours</a:t>
            </a:r>
          </a:p>
          <a:p>
            <a:pPr algn="ctr">
              <a:defRPr sz="3960" b="0"/>
            </a:pPr>
            <a:r>
              <a:t>我所有都属</a:t>
            </a:r>
          </a:p>
        </p:txBody>
      </p:sp>
    </p:spTree>
  </p:cSld>
  <p:clrMapOvr>
    <a:masterClrMapping/>
  </p:clrMapOvr>
</p:sld>
</file>

<file path=ppt/slides/slide1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Every single breath</a:t>
            </a:r>
          </a:p>
          <a:p>
            <a:pPr algn="ctr">
              <a:defRPr sz="3960" b="0"/>
            </a:pPr>
            <a:r>
              <a:t>我每一呼吸</a:t>
            </a:r>
          </a:p>
        </p:txBody>
      </p:sp>
    </p:spTree>
  </p:cSld>
  <p:clrMapOvr>
    <a:masterClrMapping/>
  </p:clrMapOvr>
</p:sld>
</file>

<file path=ppt/slides/slide1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bring You more than a song</a:t>
            </a:r>
          </a:p>
          <a:p>
            <a:pPr algn="ctr">
              <a:defRPr sz="3960" b="0"/>
            </a:pPr>
            <a:r>
              <a:t>不只献上诗歌</a:t>
            </a:r>
          </a:p>
        </p:txBody>
      </p:sp>
    </p:spTree>
  </p:cSld>
  <p:clrMapOvr>
    <a:masterClrMapping/>
  </p:clrMapOvr>
</p:sld>
</file>

<file path=ppt/slides/slide1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a song in itself</a:t>
            </a:r>
          </a:p>
          <a:p>
            <a:pPr algn="ctr">
              <a:defRPr sz="3960" b="0"/>
            </a:pPr>
            <a:r>
              <a:t>因诗歌本身</a:t>
            </a:r>
          </a:p>
        </p:txBody>
      </p:sp>
    </p:spTree>
  </p:cSld>
  <p:clrMapOvr>
    <a:masterClrMapping/>
  </p:clrMapOvr>
</p:sld>
</file>

<file path=ppt/slides/slide1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Is not what You have required</a:t>
            </a:r>
          </a:p>
          <a:p>
            <a:pPr algn="ctr">
              <a:defRPr sz="3960" b="0"/>
            </a:pPr>
            <a:r>
              <a:t>非你所求之物</a:t>
            </a:r>
          </a:p>
        </p:txBody>
      </p:sp>
    </p:spTree>
  </p:cSld>
  <p:clrMapOvr>
    <a:masterClrMapping/>
  </p:clrMapOvr>
</p:sld>
</file>

<file path=ppt/slides/slide1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 search much deeper within</a:t>
            </a:r>
          </a:p>
          <a:p>
            <a:pPr algn="ctr">
              <a:defRPr sz="3960" b="0"/>
            </a:pPr>
            <a:r>
              <a:t>你洞察我内心</a:t>
            </a:r>
          </a:p>
        </p:txBody>
      </p:sp>
    </p:spTree>
  </p:cSld>
  <p:clrMapOvr>
    <a:masterClrMapping/>
  </p:clrMapOvr>
</p:sld>
</file>

<file path=ppt/slides/slide1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Through the way things appear</a:t>
            </a:r>
          </a:p>
          <a:p>
            <a:pPr algn="ctr">
              <a:defRPr sz="3960" b="0"/>
            </a:pPr>
            <a:r>
              <a:t>超越外表一切</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It's time to sing Your song again</a:t>
            </a:r>
          </a:p>
          <a:p>
            <a:pPr algn="ctr">
              <a:defRPr sz="3960" b="0"/>
            </a:pPr>
            <a:r>
              <a:t>是时候再来唱你歌</a:t>
            </a:r>
          </a:p>
        </p:txBody>
      </p:sp>
    </p:spTree>
  </p:cSld>
  <p:clrMapOvr>
    <a:masterClrMapping/>
  </p:clrMapOvr>
</p:sld>
</file>

<file path=ppt/slides/slide1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looking into my heart</a:t>
            </a:r>
          </a:p>
          <a:p>
            <a:pPr algn="ctr">
              <a:defRPr sz="3960" b="0"/>
            </a:pPr>
            <a:r>
              <a:t>你鉴察我真心</a:t>
            </a:r>
          </a:p>
        </p:txBody>
      </p:sp>
    </p:spTree>
  </p:cSld>
  <p:clrMapOvr>
    <a:masterClrMapping/>
  </p:clrMapOvr>
</p:sld>
</file>

<file path=ppt/slides/slide1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coming back to the heart of worship</a:t>
            </a:r>
          </a:p>
          <a:p>
            <a:pPr algn="ctr">
              <a:defRPr sz="3960" b="0"/>
            </a:pPr>
            <a:r>
              <a:t>我重返敬拜的心意中间</a:t>
            </a:r>
          </a:p>
        </p:txBody>
      </p:sp>
    </p:spTree>
  </p:cSld>
  <p:clrMapOvr>
    <a:masterClrMapping/>
  </p:clrMapOvr>
</p:sld>
</file>

<file path=ppt/slides/slide1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it's all about You, it's all about You, Jesus</a:t>
            </a:r>
          </a:p>
          <a:p>
            <a:pPr algn="ctr">
              <a:defRPr sz="3960" b="0"/>
            </a:pPr>
            <a:r>
              <a:t>都是为了你主全是为你耶稣</a:t>
            </a:r>
          </a:p>
        </p:txBody>
      </p:sp>
    </p:spTree>
  </p:cSld>
  <p:clrMapOvr>
    <a:masterClrMapping/>
  </p:clrMapOvr>
</p:sld>
</file>

<file path=ppt/slides/slide1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sorry, Lord, for the thing I've made it</a:t>
            </a:r>
          </a:p>
          <a:p>
            <a:pPr algn="ctr">
              <a:defRPr sz="3960" b="0"/>
            </a:pPr>
            <a:r>
              <a:t>主我抱歉因错待你的心意</a:t>
            </a:r>
          </a:p>
        </p:txBody>
      </p:sp>
    </p:spTree>
  </p:cSld>
  <p:clrMapOvr>
    <a:masterClrMapping/>
  </p:clrMapOvr>
</p:sld>
</file>

<file path=ppt/slides/slide1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it's all about You, it's all about You, Jesus</a:t>
            </a:r>
          </a:p>
          <a:p>
            <a:pPr algn="ctr">
              <a:defRPr sz="3960" b="0"/>
            </a:pPr>
            <a:r>
              <a:t>都是为了你主全是为你耶稣</a:t>
            </a:r>
          </a:p>
        </p:txBody>
      </p:sp>
    </p:spTree>
  </p:cSld>
  <p:clrMapOvr>
    <a:masterClrMapping/>
  </p:clrMapOvr>
</p:sld>
</file>

<file path=ppt/slides/slide1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coming back to the heart of worship</a:t>
            </a:r>
          </a:p>
          <a:p>
            <a:pPr algn="ctr">
              <a:defRPr sz="3960" b="0"/>
            </a:pPr>
            <a:r>
              <a:t>我重返敬拜的心意中间</a:t>
            </a:r>
          </a:p>
        </p:txBody>
      </p:sp>
    </p:spTree>
  </p:cSld>
  <p:clrMapOvr>
    <a:masterClrMapping/>
  </p:clrMapOvr>
</p:sld>
</file>

<file path=ppt/slides/slide1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it's all about You, it's all about You, Jesus</a:t>
            </a:r>
          </a:p>
          <a:p>
            <a:pPr algn="ctr">
              <a:defRPr sz="3960" b="0"/>
            </a:pPr>
            <a:r>
              <a:t>都是为了你主全是为你耶稣</a:t>
            </a:r>
          </a:p>
        </p:txBody>
      </p:sp>
    </p:spTree>
  </p:cSld>
  <p:clrMapOvr>
    <a:masterClrMapping/>
  </p:clrMapOvr>
</p:sld>
</file>

<file path=ppt/slides/slide1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I'm sorry, Lord, for the thing I've made it</a:t>
            </a:r>
          </a:p>
          <a:p>
            <a:pPr algn="ctr">
              <a:defRPr sz="3960" b="0"/>
            </a:pPr>
            <a:r>
              <a:t>主我抱歉因错待你的心意</a:t>
            </a:r>
          </a:p>
        </p:txBody>
      </p:sp>
    </p:spTree>
  </p:cSld>
  <p:clrMapOvr>
    <a:masterClrMapping/>
  </p:clrMapOvr>
</p:sld>
</file>

<file path=ppt/slides/slide1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it's all about You, it's all about You, Jesus</a:t>
            </a:r>
          </a:p>
          <a:p>
            <a:pPr algn="ctr">
              <a:defRPr sz="3960" b="0"/>
            </a:pPr>
            <a:r>
              <a:t>都是为了你主全是为你耶稣</a:t>
            </a:r>
          </a:p>
        </p:txBody>
      </p:sp>
    </p:spTree>
  </p:cSld>
  <p:clrMapOvr>
    <a:masterClrMapping/>
  </p:clrMapOvr>
</p:sld>
</file>

<file path=ppt/slides/slide1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bring you more than a song</a:t>
            </a:r>
          </a:p>
          <a:p>
            <a:pPr algn="ctr">
              <a:defRPr sz="3960" b="0"/>
            </a:pPr>
            <a:r>
              <a:t>不只献上诗歌</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Whatever may pass</a:t>
            </a:r>
          </a:p>
          <a:p>
            <a:pPr algn="ctr">
              <a:defRPr sz="3960" b="0"/>
            </a:pPr>
            <a:r>
              <a:t>无论会过去</a:t>
            </a:r>
          </a:p>
        </p:txBody>
      </p:sp>
    </p:spTree>
  </p:cSld>
  <p:clrMapOvr>
    <a:masterClrMapping/>
  </p:clrMapOvr>
</p:sld>
</file>

<file path=ppt/slides/slide1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bring you more than a song</a:t>
            </a:r>
          </a:p>
          <a:p>
            <a:pPr algn="ctr">
              <a:defRPr sz="3960" b="0"/>
            </a:pPr>
            <a:r>
              <a:t>不只献上诗歌</a:t>
            </a:r>
          </a:p>
        </p:txBody>
      </p:sp>
    </p:spTree>
  </p:cSld>
  <p:clrMapOvr>
    <a:masterClrMapping/>
  </p:clrMapOvr>
</p:sld>
</file>

<file path=ppt/slides/slide1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More than a song</a:t>
            </a:r>
          </a:p>
          <a:p>
            <a:pPr algn="ctr">
              <a:defRPr sz="3960" b="0"/>
            </a:pPr>
            <a:r>
              <a:t>胜于一歌</a:t>
            </a:r>
          </a:p>
        </p:txBody>
      </p:sp>
    </p:spTree>
  </p:cSld>
  <p:clrMapOvr>
    <a:masterClrMapping/>
  </p:clrMapOvr>
</p:sld>
</file>

<file path=ppt/slides/slide1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p>
          <a:p>
            <a:pPr algn="ctr">
              <a:defRPr sz="3960" b="0"/>
            </a:pPr>
            <a:r>
              <a:t>I'll bring you more than a song</a:t>
            </a:r>
          </a:p>
        </p:txBody>
      </p:sp>
    </p:spTree>
  </p:cSld>
  <p:clrMapOvr>
    <a:masterClrMapping/>
  </p:clrMapOvr>
</p:sld>
</file>

<file path=ppt/slides/slide1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不只献上诗歌</a:t>
            </a:r>
          </a:p>
          <a:p>
            <a:pPr algn="ctr">
              <a:defRPr sz="3960" b="0"/>
            </a:pPr>
            <a:r>
              <a:t>I'll bring you more than a song</a:t>
            </a:r>
          </a:p>
        </p:txBody>
      </p:sp>
    </p:spTree>
  </p:cSld>
  <p:clrMapOvr>
    <a:masterClrMapping/>
  </p:clrMapOvr>
</p:sld>
</file>

<file path=ppt/slides/slide1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不只献上诗歌</a:t>
            </a:r>
          </a:p>
          <a:p>
            <a:pPr algn="ctr">
              <a:defRPr sz="3960" b="0"/>
            </a:pPr>
            <a:r>
              <a:t>More than a song</a:t>
            </a:r>
          </a:p>
        </p:txBody>
      </p:sp>
    </p:spTree>
  </p:cSld>
  <p:clrMapOvr>
    <a:masterClrMapping/>
  </p:clrMapOvr>
</p:sld>
</file>

<file path=ppt/slides/slide1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胜于一歌</a:t>
            </a:r>
          </a:p>
          <a:p>
            <a:pPr algn="ctr">
              <a:defRPr sz="3960" b="0"/>
            </a:pPr>
          </a:p>
        </p:txBody>
      </p:sp>
    </p:spTree>
  </p:cSld>
  <p:clrMapOvr>
    <a:masterClrMapping/>
  </p:clrMapOvr>
</p:sld>
</file>

<file path=ppt/slides/slide1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looking into my heart,</a:t>
            </a:r>
          </a:p>
          <a:p>
            <a:pPr algn="ctr">
              <a:defRPr sz="3960" b="0"/>
            </a:pPr>
            <a:r>
              <a:t>你鉴察我真心</a:t>
            </a:r>
          </a:p>
        </p:txBody>
      </p:sp>
    </p:spTree>
  </p:cSld>
  <p:clrMapOvr>
    <a:masterClrMapping/>
  </p:clrMapOvr>
</p:sld>
</file>

<file path=ppt/slides/slide1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looking into my heart</a:t>
            </a:r>
          </a:p>
          <a:p>
            <a:pPr algn="ctr">
              <a:defRPr sz="3960" b="0"/>
            </a:pPr>
            <a:r>
              <a:t>在鉴察我真心</a:t>
            </a:r>
          </a:p>
        </p:txBody>
      </p:sp>
    </p:spTree>
  </p:cSld>
  <p:clrMapOvr>
    <a:masterClrMapping/>
  </p:clrMapOvr>
</p:sld>
</file>

<file path=ppt/slides/slide1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looking into my heart</a:t>
            </a:r>
          </a:p>
          <a:p>
            <a:pPr algn="ctr">
              <a:defRPr sz="3960" b="0"/>
            </a:pPr>
            <a:r>
              <a:t>你鉴察我真心</a:t>
            </a:r>
          </a:p>
        </p:txBody>
      </p:sp>
    </p:spTree>
  </p:cSld>
  <p:clrMapOvr>
    <a:masterClrMapping/>
  </p:clrMapOvr>
</p:sld>
</file>

<file path=ppt/slides/slide1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p>
          <a:p>
            <a:pPr algn="ctr">
              <a:defRPr sz="3960" b="0"/>
            </a:pPr>
            <a:r>
              <a:t>You're looking into my heart,</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whatever lies before me</a:t>
            </a:r>
          </a:p>
          <a:p>
            <a:pPr algn="ctr">
              <a:defRPr sz="3960" b="0"/>
            </a:pPr>
            <a:r>
              <a:t>无论前面有何等事</a:t>
            </a:r>
          </a:p>
        </p:txBody>
      </p:sp>
    </p:spTree>
  </p:cSld>
  <p:clrMapOvr>
    <a:masterClrMapping/>
  </p:clrMapOvr>
</p:sld>
</file>

<file path=ppt/slides/slide1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你鉴察我真心</a:t>
            </a:r>
          </a:p>
          <a:p>
            <a:pPr algn="ctr">
              <a:defRPr sz="3960" b="0"/>
            </a:pPr>
            <a:r>
              <a:t>looking into my heart</a:t>
            </a:r>
          </a:p>
        </p:txBody>
      </p:sp>
    </p:spTree>
  </p:cSld>
  <p:clrMapOvr>
    <a:masterClrMapping/>
  </p:clrMapOvr>
</p:sld>
</file>

<file path=ppt/slides/slide1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在鉴察我真心</a:t>
            </a:r>
          </a:p>
          <a:p>
            <a:pPr algn="ctr">
              <a:defRPr sz="3960" b="0"/>
            </a:pPr>
            <a:r>
              <a:t>You're looking into my heart</a:t>
            </a:r>
          </a:p>
        </p:txBody>
      </p:sp>
    </p:spTree>
  </p:cSld>
  <p:clrMapOvr>
    <a:masterClrMapping/>
  </p:clrMapOvr>
</p:sld>
</file>

<file path=ppt/slides/slide1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1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When they had finished eating, Jesus said to Simon Peter, “Simon son of John, do you love me more than these?”</a:t>
            </a:r>
          </a:p>
          <a:p>
            <a:pPr algn="ctr">
              <a:defRPr sz="3200" b="0"/>
            </a:pPr>
            <a:r>
              <a:t>“Yes, Lord,” he said, “you know that I love you.”</a:t>
            </a:r>
          </a:p>
          <a:p>
            <a:pPr algn="ctr">
              <a:defRPr sz="3200" b="0"/>
            </a:pPr>
            <a:r>
              <a:t>Jesus said, “Feed my lambs.” </a:t>
            </a:r>
          </a:p>
          <a:p>
            <a:pPr algn="ctr">
              <a:defRPr sz="3200" b="0"/>
            </a:pPr>
            <a:r>
              <a:t>¹⁶ Again Jesus said, “Simon son of John, do you love me?”</a:t>
            </a:r>
          </a:p>
          <a:p>
            <a:pPr algn="ctr">
              <a:defRPr sz="3200" b="0"/>
            </a:pPr>
            <a:r>
              <a:t>He answered, “Yes, Lord, you know that I love you.”</a:t>
            </a:r>
          </a:p>
          <a:p>
            <a:pPr algn="ctr">
              <a:defRPr sz="3200" b="0"/>
            </a:pPr>
            <a:r>
              <a:t>Jesus said, “Take care of my sheep.” </a:t>
            </a:r>
          </a:p>
          <a:p>
            <a:pPr algn="ctr">
              <a:defRPr sz="3200" b="0"/>
            </a:pPr>
          </a:p>
        </p:txBody>
      </p:sp>
    </p:spTree>
  </p:cSld>
  <p:clrMapOvr>
    <a:masterClrMapping/>
  </p:clrMapOvr>
</p:sld>
</file>

<file path=ppt/slides/slide1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The third time he said to him, “Simon son of John, do you love me?”</a:t>
            </a:r>
          </a:p>
          <a:p>
            <a:pPr algn="ctr">
              <a:defRPr sz="3200" b="0"/>
            </a:pPr>
            <a:r>
              <a:t>Peter was hurt because Jesus asked him the third time, “Do you love me?” He said, “Lord, you know all things; you know that I love you.”</a:t>
            </a:r>
          </a:p>
          <a:p>
            <a:pPr algn="ctr">
              <a:defRPr sz="3200" b="0"/>
            </a:pPr>
            <a:r>
              <a:t>Jesus said, “Feed my sheep. ¹⁸ Very truly I tell you, when you were younger you dressed yourself and went where you wanted; but when you are old you will stretch out your hands, and someone else will dress you and lead you where you do not want to go.” </a:t>
            </a:r>
          </a:p>
        </p:txBody>
      </p:sp>
    </p:spTree>
  </p:cSld>
  <p:clrMapOvr>
    <a:masterClrMapping/>
  </p:clrMapOvr>
</p:sld>
</file>

<file path=ppt/slides/slide1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¹⁹ Jesus said this to indicate the kind of death by which Peter would glorify God. Then he said to him, “Follow me!” </a:t>
            </a:r>
          </a:p>
          <a:p>
            <a:pPr algn="ctr">
              <a:defRPr sz="3200" b="0"/>
            </a:pPr>
            <a:r>
              <a:t>²⁰ Peter turned and saw that the disciple whom Jesus loved was following them. (This was the one who had leaned back against Jesus at the supper and had said, “Lord, who is going to betray you?”) </a:t>
            </a:r>
          </a:p>
        </p:txBody>
      </p:sp>
    </p:spTree>
  </p:cSld>
  <p:clrMapOvr>
    <a:masterClrMapping/>
  </p:clrMapOvr>
</p:sld>
</file>

<file path=ppt/slides/slide1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²¹ When Peter saw him, he asked, “Lord, what about him?” </a:t>
            </a:r>
          </a:p>
          <a:p>
            <a:pPr algn="ctr">
              <a:defRPr sz="3200" b="0"/>
            </a:pPr>
            <a:r>
              <a:t>²² Jesus answered, “If I want him to remain alive until I return, what is that to you? You must follow me.” </a:t>
            </a:r>
          </a:p>
        </p:txBody>
      </p:sp>
    </p:spTree>
  </p:cSld>
  <p:clrMapOvr>
    <a:masterClrMapping/>
  </p:clrMapOvr>
</p:sld>
</file>

<file path=ppt/slides/slide1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²³ Because of this, the rumor spread among the believers that this disciple would not die. But Jesus did not say that he would not die; he only said, “If I want him to remain alive until I return, what is that to you?” </a:t>
            </a:r>
          </a:p>
          <a:p>
            <a:pPr algn="ctr">
              <a:defRPr sz="3200" b="0"/>
            </a:pPr>
            <a:r>
              <a:t>²⁴ This is the disciple who testifies to these things and who wrote them down. We know that his testimony is true. </a:t>
            </a:r>
          </a:p>
          <a:p>
            <a:pPr algn="ctr">
              <a:defRPr sz="3200" b="0"/>
            </a:pPr>
          </a:p>
        </p:txBody>
      </p:sp>
    </p:spTree>
  </p:cSld>
  <p:clrMapOvr>
    <a:masterClrMapping/>
  </p:clrMapOvr>
</p:sld>
</file>

<file path=ppt/slides/slide1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John 21:15-25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²⁵ Jesus did many other things as well. If every one of them were written down, I suppose that even the whole world would not have room for the books that would be written.</a:t>
            </a:r>
          </a:p>
        </p:txBody>
      </p:sp>
    </p:spTree>
  </p:cSld>
  <p:clrMapOvr>
    <a:masterClrMapping/>
  </p:clrMapOvr>
</p:sld>
</file>

<file path=ppt/slides/slide1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Let me be singing</a:t>
            </a:r>
          </a:p>
          <a:p>
            <a:pPr algn="ctr">
              <a:defRPr sz="3960" b="0"/>
            </a:pPr>
            <a:r>
              <a:t>让我去歌唱</a:t>
            </a:r>
          </a:p>
        </p:txBody>
      </p:sp>
    </p:spTree>
  </p:cSld>
  <p:clrMapOvr>
    <a:masterClrMapping/>
  </p:clrMapOvr>
</p:sld>
</file>

<file path=ppt/slides/slide1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1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1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Mingle time!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the evening comes</a:t>
            </a:r>
          </a:p>
          <a:p>
            <a:pPr algn="ctr">
              <a:defRPr sz="3960" b="0"/>
            </a:pPr>
            <a:r>
              <a:t>当夜晚来临</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赐福我主我灵</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敬拜祂圣美名</a:t>
            </a: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歌唱如未曾有</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我敬拜你圣美名</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You're rich in love</a:t>
            </a:r>
          </a:p>
          <a:p>
            <a:pPr algn="ctr">
              <a:defRPr sz="3960" b="0"/>
            </a:pPr>
            <a:r>
              <a:t>你爱很丰盛</a:t>
            </a: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You're slow to anger</a:t>
            </a:r>
          </a:p>
          <a:p>
            <a:pPr algn="ctr">
              <a:defRPr sz="3960" b="0"/>
            </a:pPr>
            <a:r>
              <a:t>你发怒是缓慢</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Your name is great</a:t>
            </a:r>
          </a:p>
          <a:p>
            <a:pPr algn="ctr">
              <a:defRPr sz="3960" b="0"/>
            </a:pPr>
            <a:r>
              <a:t>你名是伟大</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Your heart is kind</a:t>
            </a:r>
          </a:p>
          <a:p>
            <a:pPr algn="ctr">
              <a:defRPr sz="3960" b="0"/>
            </a:pPr>
            <a:r>
              <a:t>你心很善良</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all Your goodness</a:t>
            </a:r>
          </a:p>
          <a:p>
            <a:pPr algn="ctr">
              <a:defRPr sz="3960" b="0"/>
            </a:pPr>
            <a:r>
              <a:t>因你美好恩慈</a:t>
            </a: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 will keep on singing</a:t>
            </a:r>
          </a:p>
          <a:p>
            <a:pPr algn="ctr">
              <a:defRPr sz="3960" b="0"/>
            </a:pPr>
            <a:r>
              <a:t>我将一直歌唱</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Ten thousand reasons</a:t>
            </a:r>
          </a:p>
          <a:p>
            <a:pPr algn="ctr">
              <a:defRPr sz="3960" b="0"/>
            </a:pPr>
            <a:r>
              <a:t>万个的理由</a:t>
            </a: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my heart to find</a:t>
            </a:r>
          </a:p>
          <a:p>
            <a:pPr algn="ctr">
              <a:defRPr sz="3960" b="0"/>
            </a:pPr>
            <a:r>
              <a:t>让我心寻到</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赐福我主我灵</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敬拜祂圣美名</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歌唱如未曾有</a:t>
            </a: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我敬拜你圣美名</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on that day</a:t>
            </a:r>
          </a:p>
          <a:p>
            <a:pPr algn="ctr">
              <a:defRPr sz="3960" b="0"/>
            </a:pPr>
            <a:r>
              <a:t>就在那天</a:t>
            </a: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my strength is failing</a:t>
            </a:r>
          </a:p>
          <a:p>
            <a:pPr algn="ctr">
              <a:defRPr sz="3960" b="0"/>
            </a:pPr>
            <a:r>
              <a:t>我力气快耗尽</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10000 Reasons (Bless The Lord)</a:t>
            </a:r>
          </a:p>
          <a:p>
            <a:pPr algn="ctr">
              <a:defRPr sz="5000" b="0" i="0" u="none"/>
            </a:pPr>
            <a:r>
              <a:t>一万个理由（赞美主）</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a:p>
            <a:pPr algn="ctr">
              <a:defRPr sz="800" b="0" i="0" u="none"/>
            </a:pPr>
            <a:r>
              <a:t>CCLI许可证号：5485849</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 end draws near</a:t>
            </a:r>
          </a:p>
          <a:p>
            <a:pPr algn="ctr">
              <a:defRPr sz="3960" b="0"/>
            </a:pPr>
            <a:r>
              <a:t>末日逼近</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my time has come</a:t>
            </a:r>
          </a:p>
          <a:p>
            <a:pPr algn="ctr">
              <a:defRPr sz="3960" b="0"/>
            </a:pPr>
            <a:r>
              <a:t>我时候已到</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Still my soul will</a:t>
            </a:r>
          </a:p>
          <a:p>
            <a:pPr algn="ctr">
              <a:defRPr sz="3960" b="0"/>
            </a:pPr>
            <a:r>
              <a:t>我灵仍会</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Your praise unending</a:t>
            </a:r>
          </a:p>
          <a:p>
            <a:pPr algn="ctr">
              <a:defRPr sz="3960" b="0"/>
            </a:pPr>
            <a:r>
              <a:t>唱你赞美不尽</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Ten thousand years</a:t>
            </a:r>
          </a:p>
          <a:p>
            <a:pPr algn="ctr">
              <a:defRPr sz="3960" b="0"/>
            </a:pPr>
            <a:r>
              <a:t>一万个年</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then forevermore</a:t>
            </a:r>
          </a:p>
          <a:p>
            <a:pPr algn="ctr">
              <a:defRPr sz="3960" b="0"/>
            </a:pPr>
            <a:r>
              <a:t>直到永永远远</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Forevermore</a:t>
            </a:r>
          </a:p>
          <a:p>
            <a:pPr algn="ctr">
              <a:defRPr sz="3960" b="0"/>
            </a:pPr>
            <a:r>
              <a:t>永永远远</a:t>
            </a: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赐福我主我灵</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敬拜祂圣美名</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赐福我主我灵</a:t>
            </a: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歌唱如未曾有</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我敬拜你圣美名</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Bless the Lord oh my soul</a:t>
            </a:r>
          </a:p>
          <a:p>
            <a:pPr algn="ctr">
              <a:defRPr sz="3960" b="0"/>
            </a:pPr>
            <a:r>
              <a:t>赐福我主我灵</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敬拜祂圣美名</a:t>
            </a: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歌唱如未曾有</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我敬拜你圣美名</a:t>
            </a: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Lord I’ll worship your holy name</a:t>
            </a:r>
          </a:p>
          <a:p>
            <a:pPr algn="ctr">
              <a:defRPr sz="3960" b="0"/>
            </a:pPr>
            <a:r>
              <a:t>主我敬拜你圣美名</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我敬拜你圣美名</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歌唱如未曾有</a:t>
            </a: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我敬拜你圣美名</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I'll worship Your Holy name</a:t>
            </a:r>
          </a:p>
          <a:p>
            <a:pPr algn="ctr">
              <a:defRPr sz="3960" b="0"/>
            </a:pPr>
            <a:r>
              <a:t>我敬拜你圣美名</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Yet Not I But Through Christ In Me</a:t>
            </a:r>
          </a:p>
          <a:p>
            <a:pPr algn="ctr">
              <a:defRPr sz="5000" b="0" i="0" u="none"/>
            </a:pPr>
            <a:r>
              <a:t>但不是我，而是通过我里面的基督</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a:p>
            <a:pPr algn="ctr">
              <a:defRPr sz="800" b="0" i="0" u="none"/>
            </a:pPr>
            <a:r>
              <a:t>CCLI许可证号：5485849</a:t>
            </a: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What gift of grace is Jesus, my Redeemer</a:t>
            </a:r>
          </a:p>
          <a:p>
            <a:pPr algn="ctr">
              <a:defRPr sz="3960" b="0"/>
            </a:pPr>
            <a:r>
              <a:t>何等恩典赐予，我耶稣救主</a:t>
            </a: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There is no more for heaven now to give</a:t>
            </a:r>
          </a:p>
          <a:p>
            <a:pPr algn="ctr">
              <a:defRPr sz="3960" b="0"/>
            </a:pPr>
            <a:r>
              <a:t>天国再无更多可赐予我</a:t>
            </a: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He is my joy, my righteousness and freedom</a:t>
            </a:r>
          </a:p>
          <a:p>
            <a:pPr algn="ctr">
              <a:defRPr sz="3960" b="0"/>
            </a:pPr>
            <a:r>
              <a:t>祂是我喜乐、公义并我自由</a:t>
            </a:r>
          </a:p>
        </p:txBody>
      </p:sp>
    </p:spTree>
  </p:cSld>
  <p:clrMapOvr>
    <a:masterClrMapping/>
  </p:clrMapOvr>
</p:sld>
</file>

<file path=ppt/slides/slide6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My steadfast love, my deep and boundless peace</a:t>
            </a:r>
          </a:p>
          <a:p>
            <a:pPr algn="ctr">
              <a:defRPr sz="3960" b="0"/>
            </a:pPr>
            <a:r>
              <a:t>我坚贞之爱，我深远平安</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Worship His Holy name</a:t>
            </a:r>
          </a:p>
          <a:p>
            <a:pPr algn="ctr">
              <a:defRPr sz="3960" b="0"/>
            </a:pPr>
            <a:r>
              <a:t>敬拜祂圣美名</a:t>
            </a:r>
          </a:p>
        </p:txBody>
      </p:sp>
    </p:spTree>
  </p:cSld>
  <p:clrMapOvr>
    <a:masterClrMapping/>
  </p:clrMapOvr>
</p:sld>
</file>

<file path=ppt/slides/slide7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To this I hold, my hope is only Jesus</a:t>
            </a:r>
          </a:p>
          <a:p>
            <a:pPr algn="ctr">
              <a:defRPr sz="3960" b="0"/>
            </a:pPr>
            <a:r>
              <a:t>我持守此，唯耶稣是我望</a:t>
            </a:r>
          </a:p>
        </p:txBody>
      </p:sp>
    </p:spTree>
  </p:cSld>
  <p:clrMapOvr>
    <a:masterClrMapping/>
  </p:clrMapOvr>
</p:sld>
</file>

<file path=ppt/slides/slide7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my life is wholly bound to His</a:t>
            </a:r>
          </a:p>
          <a:p>
            <a:pPr algn="ctr">
              <a:defRPr sz="3960" b="0"/>
            </a:pPr>
            <a:r>
              <a:t>因我生命完全归属祂</a:t>
            </a:r>
          </a:p>
        </p:txBody>
      </p:sp>
    </p:spTree>
  </p:cSld>
  <p:clrMapOvr>
    <a:masterClrMapping/>
  </p:clrMapOvr>
</p:sld>
</file>

<file path=ppt/slides/slide7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how strange and divine, I can sing "All is mine"</a:t>
            </a:r>
          </a:p>
          <a:p>
            <a:pPr algn="ctr">
              <a:defRPr sz="3960" b="0"/>
            </a:pPr>
            <a:r>
              <a:t>哦奇妙且神圣，我能唱'一切属我'</a:t>
            </a:r>
          </a:p>
        </p:txBody>
      </p:sp>
    </p:spTree>
  </p:cSld>
  <p:clrMapOvr>
    <a:masterClrMapping/>
  </p:clrMapOvr>
</p:sld>
</file>

<file path=ppt/slides/slide7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非我乃基督住我心</a:t>
            </a:r>
          </a:p>
        </p:txBody>
      </p:sp>
    </p:spTree>
  </p:cSld>
  <p:clrMapOvr>
    <a:masterClrMapping/>
  </p:clrMapOvr>
</p:sld>
</file>

<file path=ppt/slides/slide7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 night is dark but I am not forsaken</a:t>
            </a:r>
          </a:p>
          <a:p>
            <a:pPr algn="ctr">
              <a:defRPr sz="3960" b="0"/>
            </a:pPr>
            <a:r>
              <a:t>夜色虽暗我却未被抛弃</a:t>
            </a:r>
          </a:p>
        </p:txBody>
      </p:sp>
    </p:spTree>
  </p:cSld>
  <p:clrMapOvr>
    <a:masterClrMapping/>
  </p:clrMapOvr>
</p:sld>
</file>

<file path=ppt/slides/slide7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by my side, the Savior He will stay</a:t>
            </a:r>
          </a:p>
          <a:p>
            <a:pPr algn="ctr">
              <a:defRPr sz="3960" b="0"/>
            </a:pPr>
            <a:r>
              <a:t>因救主祂永在我身边</a:t>
            </a:r>
          </a:p>
        </p:txBody>
      </p:sp>
    </p:spTree>
  </p:cSld>
  <p:clrMapOvr>
    <a:masterClrMapping/>
  </p:clrMapOvr>
</p:sld>
</file>

<file path=ppt/slides/slide7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I labour on in weakness and rejoicing</a:t>
            </a:r>
          </a:p>
          <a:p>
            <a:pPr algn="ctr">
              <a:defRPr sz="3960" b="0"/>
            </a:pPr>
            <a:r>
              <a:t>我虽软弱仍欢欣劳苦</a:t>
            </a:r>
          </a:p>
        </p:txBody>
      </p:sp>
    </p:spTree>
  </p:cSld>
  <p:clrMapOvr>
    <a:masterClrMapping/>
  </p:clrMapOvr>
</p:sld>
</file>

<file path=ppt/slides/slide7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in my need, His power is displayed</a:t>
            </a:r>
          </a:p>
          <a:p>
            <a:pPr algn="ctr">
              <a:defRPr sz="3960" b="0"/>
            </a:pPr>
            <a:r>
              <a:t>因我所需，祂大能彰显</a:t>
            </a:r>
          </a:p>
        </p:txBody>
      </p:sp>
    </p:spTree>
  </p:cSld>
  <p:clrMapOvr>
    <a:masterClrMapping/>
  </p:clrMapOvr>
</p:sld>
</file>

<file path=ppt/slides/slide7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To this I hold, my Shepherd will defend me</a:t>
            </a:r>
          </a:p>
          <a:p>
            <a:pPr algn="ctr">
              <a:defRPr sz="3960" b="0"/>
            </a:pPr>
            <a:r>
              <a:t>我持守此言，我牧者庇佑我</a:t>
            </a:r>
          </a:p>
        </p:txBody>
      </p:sp>
    </p:spTree>
  </p:cSld>
  <p:clrMapOvr>
    <a:masterClrMapping/>
  </p:clrMapOvr>
</p:sld>
</file>

<file path=ppt/slides/slide7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Through the deepest valley He will lead</a:t>
            </a:r>
          </a:p>
          <a:p>
            <a:pPr algn="ctr">
              <a:defRPr sz="3960" b="0"/>
            </a:pPr>
            <a:r>
              <a:t>祂领我过死荫幽谷</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Sing like never before</a:t>
            </a:r>
          </a:p>
          <a:p>
            <a:pPr algn="ctr">
              <a:defRPr sz="3960" b="0"/>
            </a:pPr>
            <a:r>
              <a:t>歌唱如未曾有</a:t>
            </a:r>
          </a:p>
        </p:txBody>
      </p:sp>
    </p:spTree>
  </p:cSld>
  <p:clrMapOvr>
    <a:masterClrMapping/>
  </p:clrMapOvr>
</p:sld>
</file>

<file path=ppt/slides/slide8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the night has been won and I shall overcome</a:t>
            </a:r>
          </a:p>
          <a:p>
            <a:pPr algn="ctr">
              <a:defRPr sz="3960" b="0"/>
            </a:pPr>
            <a:r>
              <a:t>哦黑夜已得胜，我必能得胜</a:t>
            </a:r>
          </a:p>
        </p:txBody>
      </p:sp>
    </p:spTree>
  </p:cSld>
  <p:clrMapOvr>
    <a:masterClrMapping/>
  </p:clrMapOvr>
</p:sld>
</file>

<file path=ppt/slides/slide8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非我乃基督住我心</a:t>
            </a:r>
          </a:p>
        </p:txBody>
      </p:sp>
    </p:spTree>
  </p:cSld>
  <p:clrMapOvr>
    <a:masterClrMapping/>
  </p:clrMapOvr>
</p:sld>
</file>

<file path=ppt/slides/slide8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No fate I dread, I know I am forgiven</a:t>
            </a:r>
          </a:p>
          <a:p>
            <a:pPr algn="ctr">
              <a:defRPr sz="3960" b="0"/>
            </a:pPr>
            <a:r>
              <a:t>无惧命运，我知罪已得赦</a:t>
            </a:r>
          </a:p>
        </p:txBody>
      </p:sp>
    </p:spTree>
  </p:cSld>
  <p:clrMapOvr>
    <a:masterClrMapping/>
  </p:clrMapOvr>
</p:sld>
</file>

<file path=ppt/slides/slide8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The future sure, the price it has been paid</a:t>
            </a:r>
          </a:p>
          <a:p>
            <a:pPr algn="ctr">
              <a:defRPr sz="3960" b="0"/>
            </a:pPr>
            <a:r>
              <a:t>未来笃定，赎价已付清</a:t>
            </a:r>
          </a:p>
        </p:txBody>
      </p:sp>
    </p:spTree>
  </p:cSld>
  <p:clrMapOvr>
    <a:masterClrMapping/>
  </p:clrMapOvr>
</p:sld>
</file>

<file path=ppt/slides/slide8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Jesus bled and suffered for my pardon</a:t>
            </a:r>
          </a:p>
          <a:p>
            <a:pPr algn="ctr">
              <a:defRPr sz="3960" b="0"/>
            </a:pPr>
            <a:r>
              <a:t>因耶稣流血受苦为我赦</a:t>
            </a:r>
          </a:p>
        </p:txBody>
      </p:sp>
    </p:spTree>
  </p:cSld>
  <p:clrMapOvr>
    <a:masterClrMapping/>
  </p:clrMapOvr>
</p:sld>
</file>

<file path=ppt/slides/slide8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He was raised to overthrow the grave</a:t>
            </a:r>
          </a:p>
          <a:p>
            <a:pPr algn="ctr">
              <a:defRPr sz="3960" b="0"/>
            </a:pPr>
            <a:r>
              <a:t>祂已复活战胜了坟墓</a:t>
            </a:r>
          </a:p>
        </p:txBody>
      </p:sp>
    </p:spTree>
  </p:cSld>
  <p:clrMapOvr>
    <a:masterClrMapping/>
  </p:clrMapOvr>
</p:sld>
</file>

<file path=ppt/slides/slide8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To this I hold, my sin has been defeated</a:t>
            </a:r>
          </a:p>
          <a:p>
            <a:pPr algn="ctr">
              <a:defRPr sz="3960" b="0"/>
            </a:pPr>
            <a:r>
              <a:t>我持守此，我的罪已被战胜</a:t>
            </a:r>
          </a:p>
        </p:txBody>
      </p:sp>
    </p:spTree>
  </p:cSld>
  <p:clrMapOvr>
    <a:masterClrMapping/>
  </p:clrMapOvr>
</p:sld>
</file>

<file path=ppt/slides/slide8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Jesus now and ever is my plea</a:t>
            </a:r>
          </a:p>
          <a:p>
            <a:pPr algn="ctr">
              <a:defRPr sz="3960" b="0"/>
            </a:pPr>
            <a:r>
              <a:t>耶稣今昔永是我的祈</a:t>
            </a:r>
          </a:p>
        </p:txBody>
      </p:sp>
    </p:spTree>
  </p:cSld>
  <p:clrMapOvr>
    <a:masterClrMapping/>
  </p:clrMapOvr>
</p:sld>
</file>

<file path=ppt/slides/slide8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All the chains are released, I can sing "I am free"</a:t>
            </a:r>
          </a:p>
          <a:p>
            <a:pPr algn="ctr">
              <a:defRPr sz="3960" b="0"/>
            </a:pPr>
            <a:r>
              <a:t>镣铐皆已松开，我能唱'我自由'</a:t>
            </a:r>
          </a:p>
        </p:txBody>
      </p:sp>
    </p:spTree>
  </p:cSld>
  <p:clrMapOvr>
    <a:masterClrMapping/>
  </p:clrMapOvr>
</p:sld>
</file>

<file path=ppt/slides/slide8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非我乃基督住我心</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Oh my soul</a:t>
            </a:r>
          </a:p>
          <a:p>
            <a:pPr algn="ctr">
              <a:defRPr sz="3960" b="0"/>
            </a:pPr>
            <a:r>
              <a:t>我灵啊</a:t>
            </a:r>
          </a:p>
        </p:txBody>
      </p:sp>
    </p:spTree>
  </p:cSld>
  <p:clrMapOvr>
    <a:masterClrMapping/>
  </p:clrMapOvr>
</p:sld>
</file>

<file path=ppt/slides/slide9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With every breath, I long to follow Jesus</a:t>
            </a:r>
          </a:p>
          <a:p>
            <a:pPr algn="ctr">
              <a:defRPr sz="3960" b="0"/>
            </a:pPr>
            <a:r>
              <a:t>我每次呼吸，渴望跟随耶稣</a:t>
            </a:r>
          </a:p>
        </p:txBody>
      </p:sp>
    </p:spTree>
  </p:cSld>
  <p:clrMapOvr>
    <a:masterClrMapping/>
  </p:clrMapOvr>
</p:sld>
</file>

<file path=ppt/slides/slide9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For He has said that He will bring me home</a:t>
            </a:r>
          </a:p>
          <a:p>
            <a:pPr algn="ctr">
              <a:defRPr sz="3960" b="0"/>
            </a:pPr>
            <a:r>
              <a:t>因祂曾说祂必带我回家</a:t>
            </a:r>
          </a:p>
        </p:txBody>
      </p:sp>
    </p:spTree>
  </p:cSld>
  <p:clrMapOvr>
    <a:masterClrMapping/>
  </p:clrMapOvr>
</p:sld>
</file>

<file path=ppt/slides/slide9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And day by day, I know He will renew me</a:t>
            </a:r>
          </a:p>
          <a:p>
            <a:pPr algn="ctr">
              <a:defRPr sz="3960" b="0"/>
            </a:pPr>
            <a:r>
              <a:t>我深知祂将日日更新我</a:t>
            </a:r>
          </a:p>
        </p:txBody>
      </p:sp>
    </p:spTree>
  </p:cSld>
  <p:clrMapOvr>
    <a:masterClrMapping/>
  </p:clrMapOvr>
</p:sld>
</file>

<file path=ppt/slides/slide9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Until I stand with joy before the throne</a:t>
            </a:r>
          </a:p>
          <a:p>
            <a:pPr algn="ctr">
              <a:defRPr sz="3960" b="0"/>
            </a:pPr>
            <a:r>
              <a:t>直到我欢欣站立宝座前</a:t>
            </a:r>
          </a:p>
        </p:txBody>
      </p:sp>
    </p:spTree>
  </p:cSld>
  <p:clrMapOvr>
    <a:masterClrMapping/>
  </p:clrMapOvr>
</p:sld>
</file>

<file path=ppt/slides/slide9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To this I hold, my hope is only Jesus</a:t>
            </a:r>
          </a:p>
          <a:p>
            <a:pPr algn="ctr">
              <a:defRPr sz="3960" b="0"/>
            </a:pPr>
            <a:r>
              <a:t>我持守此，唯耶稣是我望</a:t>
            </a:r>
          </a:p>
        </p:txBody>
      </p:sp>
    </p:spTree>
  </p:cSld>
  <p:clrMapOvr>
    <a:masterClrMapping/>
  </p:clrMapOvr>
</p:sld>
</file>

<file path=ppt/slides/slide9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All the glory evermore to Him</a:t>
            </a:r>
          </a:p>
          <a:p>
            <a:pPr algn="ctr">
              <a:defRPr sz="3960" b="0"/>
            </a:pPr>
            <a:r>
              <a:t>一切荣耀永归于祂</a:t>
            </a:r>
          </a:p>
        </p:txBody>
      </p:sp>
    </p:spTree>
  </p:cSld>
  <p:clrMapOvr>
    <a:masterClrMapping/>
  </p:clrMapOvr>
</p:sld>
</file>

<file path=ppt/slides/slide9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the race is complete, still my lips shall repeat</a:t>
            </a:r>
          </a:p>
          <a:p>
            <a:pPr algn="ctr">
              <a:defRPr sz="3960" b="0"/>
            </a:pPr>
            <a:r>
              <a:t>当赛程已完成，我口唇仍重复</a:t>
            </a:r>
          </a:p>
        </p:txBody>
      </p:sp>
    </p:spTree>
  </p:cSld>
  <p:clrMapOvr>
    <a:masterClrMapping/>
  </p:clrMapOvr>
</p:sld>
</file>

<file path=ppt/slides/slide9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非我乃基督住我心</a:t>
            </a:r>
          </a:p>
        </p:txBody>
      </p:sp>
    </p:spTree>
  </p:cSld>
  <p:clrMapOvr>
    <a:masterClrMapping/>
  </p:clrMapOvr>
</p:sld>
</file>

<file path=ppt/slides/slide9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When the race is complete, still my lips shall repeat</a:t>
            </a:r>
          </a:p>
          <a:p>
            <a:pPr algn="ctr">
              <a:defRPr sz="3960" b="0"/>
            </a:pPr>
            <a:r>
              <a:t>当赛程已完成，我口唇仍重复</a:t>
            </a:r>
          </a:p>
        </p:txBody>
      </p:sp>
    </p:spTree>
  </p:cSld>
  <p:clrMapOvr>
    <a:masterClrMapping/>
  </p:clrMapOvr>
</p:sld>
</file>

<file path=ppt/slides/slide9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960" b="0"/>
            </a:pPr>
            <a:r>
              <a:t>"Yet not I, but through Christ in me"</a:t>
            </a:r>
          </a:p>
          <a:p>
            <a:pPr algn="ctr">
              <a:defRPr sz="3960" b="0"/>
            </a:pPr>
            <a:r>
              <a:t>非我乃基督住我心</a:t>
            </a:r>
          </a:p>
        </p:txBody>
      </p:sp>
    </p:spTree>
  </p:cSld>
  <p:clrMapOvr>
    <a:masterClrMapping/>
  </p:clrMapOvr>
</p:sld>
</file>

<file path=ppt/theme/theme1.xml><?xml version="1.0" encoding="utf-8"?>
<a:theme xmlns:a="http://schemas.openxmlformats.org/drawingml/2006/main" name="Custom">
  <a:themeElements>
    <a:clrScheme name="Custom 1">
      <a:dk1>
        <a:srgbClr val="000000"/>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3F812E-DDE9-40A9-A0BA-64D56AFBFEB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4D714C4-5FE2-48FA-A21E-ED0E7AD41183}">
  <ds:schemaRefs>
    <ds:schemaRef ds:uri="http://schemas.microsoft.com/sharepoint/v3/contenttype/forms"/>
  </ds:schemaRefs>
</ds:datastoreItem>
</file>

<file path=customXml/itemProps3.xml><?xml version="1.0" encoding="utf-8"?>
<ds:datastoreItem xmlns:ds="http://schemas.openxmlformats.org/officeDocument/2006/customXml" ds:itemID="{9D01540B-037D-4E23-AFCA-FDDA3CCE13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Calibri</vt:lpstr>
      <vt:lpstr>Custom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2023-12-19T17:34:13Z</dcterms:created>
  <dcterms:modified xsi:type="dcterms:W3CDTF">2024-07-29T05:05:06Z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